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6" r:id="rId3"/>
    <p:sldId id="265" r:id="rId4"/>
    <p:sldId id="258" r:id="rId5"/>
    <p:sldId id="259" r:id="rId6"/>
    <p:sldId id="267" r:id="rId7"/>
    <p:sldId id="268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AB778-06B9-4B89-867E-932C79DA5EE1}" v="127" dt="2024-05-27T19:42:48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50" d="100"/>
          <a:sy n="50" d="100"/>
        </p:scale>
        <p:origin x="48" y="5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ímea Havasi" userId="370e66c1f12ace5d" providerId="LiveId" clId="{C39AB778-06B9-4B89-867E-932C79DA5EE1}"/>
    <pc:docChg chg="undo custSel addSld delSld modSld">
      <pc:chgData name="Tímea Havasi" userId="370e66c1f12ace5d" providerId="LiveId" clId="{C39AB778-06B9-4B89-867E-932C79DA5EE1}" dt="2024-05-27T21:23:32.201" v="612" actId="255"/>
      <pc:docMkLst>
        <pc:docMk/>
      </pc:docMkLst>
      <pc:sldChg chg="add del">
        <pc:chgData name="Tímea Havasi" userId="370e66c1f12ace5d" providerId="LiveId" clId="{C39AB778-06B9-4B89-867E-932C79DA5EE1}" dt="2024-05-26T23:09:30.024" v="512" actId="47"/>
        <pc:sldMkLst>
          <pc:docMk/>
          <pc:sldMk cId="192136671" sldId="257"/>
        </pc:sldMkLst>
      </pc:sldChg>
      <pc:sldChg chg="modSp del mod">
        <pc:chgData name="Tímea Havasi" userId="370e66c1f12ace5d" providerId="LiveId" clId="{C39AB778-06B9-4B89-867E-932C79DA5EE1}" dt="2024-05-26T12:16:16.426" v="78" actId="2696"/>
        <pc:sldMkLst>
          <pc:docMk/>
          <pc:sldMk cId="3264290311" sldId="257"/>
        </pc:sldMkLst>
        <pc:spChg chg="mod">
          <ac:chgData name="Tímea Havasi" userId="370e66c1f12ace5d" providerId="LiveId" clId="{C39AB778-06B9-4B89-867E-932C79DA5EE1}" dt="2024-05-26T11:58:41.537" v="9" actId="20577"/>
          <ac:spMkLst>
            <pc:docMk/>
            <pc:sldMk cId="3264290311" sldId="257"/>
            <ac:spMk id="11" creationId="{64851FF4-C918-B73C-3EF7-8488B4E65DAE}"/>
          </ac:spMkLst>
        </pc:spChg>
      </pc:sldChg>
      <pc:sldChg chg="modSp mod">
        <pc:chgData name="Tímea Havasi" userId="370e66c1f12ace5d" providerId="LiveId" clId="{C39AB778-06B9-4B89-867E-932C79DA5EE1}" dt="2024-05-26T21:37:20.113" v="387" actId="20577"/>
        <pc:sldMkLst>
          <pc:docMk/>
          <pc:sldMk cId="703565955" sldId="258"/>
        </pc:sldMkLst>
        <pc:spChg chg="mod">
          <ac:chgData name="Tímea Havasi" userId="370e66c1f12ace5d" providerId="LiveId" clId="{C39AB778-06B9-4B89-867E-932C79DA5EE1}" dt="2024-05-26T21:37:20.113" v="387" actId="20577"/>
          <ac:spMkLst>
            <pc:docMk/>
            <pc:sldMk cId="703565955" sldId="258"/>
            <ac:spMk id="5" creationId="{7184834B-036C-15C3-D39E-BB3902A08E5B}"/>
          </ac:spMkLst>
        </pc:spChg>
      </pc:sldChg>
      <pc:sldChg chg="add del">
        <pc:chgData name="Tímea Havasi" userId="370e66c1f12ace5d" providerId="LiveId" clId="{C39AB778-06B9-4B89-867E-932C79DA5EE1}" dt="2024-05-26T23:09:31.218" v="513" actId="47"/>
        <pc:sldMkLst>
          <pc:docMk/>
          <pc:sldMk cId="1540001874" sldId="260"/>
        </pc:sldMkLst>
      </pc:sldChg>
      <pc:sldChg chg="modSp del mod">
        <pc:chgData name="Tímea Havasi" userId="370e66c1f12ace5d" providerId="LiveId" clId="{C39AB778-06B9-4B89-867E-932C79DA5EE1}" dt="2024-05-26T12:57:04.189" v="267" actId="2696"/>
        <pc:sldMkLst>
          <pc:docMk/>
          <pc:sldMk cId="2021725644" sldId="260"/>
        </pc:sldMkLst>
        <pc:picChg chg="mod">
          <ac:chgData name="Tímea Havasi" userId="370e66c1f12ace5d" providerId="LiveId" clId="{C39AB778-06B9-4B89-867E-932C79DA5EE1}" dt="2024-05-26T12:56:47.289" v="266" actId="1076"/>
          <ac:picMkLst>
            <pc:docMk/>
            <pc:sldMk cId="2021725644" sldId="260"/>
            <ac:picMk id="12" creationId="{E7674D62-C6F9-0411-F982-A8DFEE4D6D80}"/>
          </ac:picMkLst>
        </pc:picChg>
      </pc:sldChg>
      <pc:sldChg chg="addSp delSp modSp mod">
        <pc:chgData name="Tímea Havasi" userId="370e66c1f12ace5d" providerId="LiveId" clId="{C39AB778-06B9-4B89-867E-932C79DA5EE1}" dt="2024-05-27T21:23:32.201" v="612" actId="255"/>
        <pc:sldMkLst>
          <pc:docMk/>
          <pc:sldMk cId="659984824" sldId="261"/>
        </pc:sldMkLst>
        <pc:spChg chg="mod">
          <ac:chgData name="Tímea Havasi" userId="370e66c1f12ace5d" providerId="LiveId" clId="{C39AB778-06B9-4B89-867E-932C79DA5EE1}" dt="2024-05-27T21:23:32.201" v="612" actId="255"/>
          <ac:spMkLst>
            <pc:docMk/>
            <pc:sldMk cId="659984824" sldId="261"/>
            <ac:spMk id="3" creationId="{DA8D958F-542E-8305-581C-0E6D747AB0CC}"/>
          </ac:spMkLst>
        </pc:spChg>
        <pc:spChg chg="add del mod">
          <ac:chgData name="Tímea Havasi" userId="370e66c1f12ace5d" providerId="LiveId" clId="{C39AB778-06B9-4B89-867E-932C79DA5EE1}" dt="2024-05-26T21:44:53.062" v="392" actId="478"/>
          <ac:spMkLst>
            <pc:docMk/>
            <pc:sldMk cId="659984824" sldId="261"/>
            <ac:spMk id="4" creationId="{AF33FEF2-0EE2-7833-2757-6AD9FE4532A0}"/>
          </ac:spMkLst>
        </pc:spChg>
        <pc:spChg chg="add mod">
          <ac:chgData name="Tímea Havasi" userId="370e66c1f12ace5d" providerId="LiveId" clId="{C39AB778-06B9-4B89-867E-932C79DA5EE1}" dt="2024-05-26T21:44:53.454" v="393"/>
          <ac:spMkLst>
            <pc:docMk/>
            <pc:sldMk cId="659984824" sldId="261"/>
            <ac:spMk id="5" creationId="{F70C24A2-B2A4-53C5-4EC5-37B2CC32A99C}"/>
          </ac:spMkLst>
        </pc:spChg>
        <pc:spChg chg="del mod">
          <ac:chgData name="Tímea Havasi" userId="370e66c1f12ace5d" providerId="LiveId" clId="{C39AB778-06B9-4B89-867E-932C79DA5EE1}" dt="2024-05-26T21:44:49.335" v="391" actId="478"/>
          <ac:spMkLst>
            <pc:docMk/>
            <pc:sldMk cId="659984824" sldId="261"/>
            <ac:spMk id="6" creationId="{048BE919-708C-5780-BE33-E6CF52A475A9}"/>
          </ac:spMkLst>
        </pc:spChg>
        <pc:picChg chg="mod">
          <ac:chgData name="Tímea Havasi" userId="370e66c1f12ace5d" providerId="LiveId" clId="{C39AB778-06B9-4B89-867E-932C79DA5EE1}" dt="2024-05-27T19:37:44.126" v="514" actId="1036"/>
          <ac:picMkLst>
            <pc:docMk/>
            <pc:sldMk cId="659984824" sldId="261"/>
            <ac:picMk id="8" creationId="{3C184454-6A0A-F199-F9A0-746CD7F0C515}"/>
          </ac:picMkLst>
        </pc:picChg>
        <pc:picChg chg="del">
          <ac:chgData name="Tímea Havasi" userId="370e66c1f12ace5d" providerId="LiveId" clId="{C39AB778-06B9-4B89-867E-932C79DA5EE1}" dt="2024-05-26T12:58:32.456" v="270" actId="478"/>
          <ac:picMkLst>
            <pc:docMk/>
            <pc:sldMk cId="659984824" sldId="261"/>
            <ac:picMk id="9" creationId="{3E15A63F-4A96-141A-3BE3-76FC9F8332E4}"/>
          </ac:picMkLst>
        </pc:picChg>
        <pc:picChg chg="add mod">
          <ac:chgData name="Tímea Havasi" userId="370e66c1f12ace5d" providerId="LiveId" clId="{C39AB778-06B9-4B89-867E-932C79DA5EE1}" dt="2024-05-26T12:58:32.748" v="271"/>
          <ac:picMkLst>
            <pc:docMk/>
            <pc:sldMk cId="659984824" sldId="261"/>
            <ac:picMk id="10" creationId="{A5ABA6D5-2F7D-BF93-0F91-997EFB721439}"/>
          </ac:picMkLst>
        </pc:picChg>
      </pc:sldChg>
      <pc:sldChg chg="addSp delSp modSp new mod">
        <pc:chgData name="Tímea Havasi" userId="370e66c1f12ace5d" providerId="LiveId" clId="{C39AB778-06B9-4B89-867E-932C79DA5EE1}" dt="2024-05-26T23:05:05.767" v="511" actId="5793"/>
        <pc:sldMkLst>
          <pc:docMk/>
          <pc:sldMk cId="2558612172" sldId="265"/>
        </pc:sldMkLst>
        <pc:spChg chg="mod">
          <ac:chgData name="Tímea Havasi" userId="370e66c1f12ace5d" providerId="LiveId" clId="{C39AB778-06B9-4B89-867E-932C79DA5EE1}" dt="2024-05-26T12:08:50.463" v="32" actId="20577"/>
          <ac:spMkLst>
            <pc:docMk/>
            <pc:sldMk cId="2558612172" sldId="265"/>
            <ac:spMk id="2" creationId="{56926F52-D60C-3438-5F84-93BE2D44B4F0}"/>
          </ac:spMkLst>
        </pc:spChg>
        <pc:spChg chg="del">
          <ac:chgData name="Tímea Havasi" userId="370e66c1f12ace5d" providerId="LiveId" clId="{C39AB778-06B9-4B89-867E-932C79DA5EE1}" dt="2024-05-26T12:08:14.177" v="11"/>
          <ac:spMkLst>
            <pc:docMk/>
            <pc:sldMk cId="2558612172" sldId="265"/>
            <ac:spMk id="3" creationId="{F3982F7C-92FE-2DFF-722F-DF173CFD19A8}"/>
          </ac:spMkLst>
        </pc:spChg>
        <pc:spChg chg="add del mod">
          <ac:chgData name="Tímea Havasi" userId="370e66c1f12ace5d" providerId="LiveId" clId="{C39AB778-06B9-4B89-867E-932C79DA5EE1}" dt="2024-05-26T12:59:17.642" v="274" actId="478"/>
          <ac:spMkLst>
            <pc:docMk/>
            <pc:sldMk cId="2558612172" sldId="265"/>
            <ac:spMk id="5" creationId="{72A9B8BC-A1AC-5591-3E63-FC0A5A5818B2}"/>
          </ac:spMkLst>
        </pc:spChg>
        <pc:spChg chg="add mod">
          <ac:chgData name="Tímea Havasi" userId="370e66c1f12ace5d" providerId="LiveId" clId="{C39AB778-06B9-4B89-867E-932C79DA5EE1}" dt="2024-05-26T23:05:05.767" v="511" actId="5793"/>
          <ac:spMkLst>
            <pc:docMk/>
            <pc:sldMk cId="2558612172" sldId="265"/>
            <ac:spMk id="6" creationId="{D4D787E7-6B49-E527-27F6-8D2AD9E1E319}"/>
          </ac:spMkLst>
        </pc:spChg>
        <pc:picChg chg="add mod">
          <ac:chgData name="Tímea Havasi" userId="370e66c1f12ace5d" providerId="LiveId" clId="{C39AB778-06B9-4B89-867E-932C79DA5EE1}" dt="2024-05-26T12:14:33.339" v="77" actId="1076"/>
          <ac:picMkLst>
            <pc:docMk/>
            <pc:sldMk cId="2558612172" sldId="265"/>
            <ac:picMk id="4" creationId="{DA6C1BCC-C90E-D885-547D-177F8E371E3D}"/>
          </ac:picMkLst>
        </pc:picChg>
      </pc:sldChg>
      <pc:sldChg chg="addSp delSp modSp new mod">
        <pc:chgData name="Tímea Havasi" userId="370e66c1f12ace5d" providerId="LiveId" clId="{C39AB778-06B9-4B89-867E-932C79DA5EE1}" dt="2024-05-26T12:12:41.843" v="64" actId="1076"/>
        <pc:sldMkLst>
          <pc:docMk/>
          <pc:sldMk cId="1150820846" sldId="266"/>
        </pc:sldMkLst>
        <pc:spChg chg="mod">
          <ac:chgData name="Tímea Havasi" userId="370e66c1f12ace5d" providerId="LiveId" clId="{C39AB778-06B9-4B89-867E-932C79DA5EE1}" dt="2024-05-26T12:12:36.475" v="63" actId="1076"/>
          <ac:spMkLst>
            <pc:docMk/>
            <pc:sldMk cId="1150820846" sldId="266"/>
            <ac:spMk id="2" creationId="{78F90DD7-75D7-1031-A425-954BDBEEB732}"/>
          </ac:spMkLst>
        </pc:spChg>
        <pc:spChg chg="del">
          <ac:chgData name="Tímea Havasi" userId="370e66c1f12ace5d" providerId="LiveId" clId="{C39AB778-06B9-4B89-867E-932C79DA5EE1}" dt="2024-05-26T12:09:47.540" v="34"/>
          <ac:spMkLst>
            <pc:docMk/>
            <pc:sldMk cId="1150820846" sldId="266"/>
            <ac:spMk id="3" creationId="{7D9C0088-41D9-7D1F-3E1E-7AE3097133AA}"/>
          </ac:spMkLst>
        </pc:spChg>
        <pc:picChg chg="add mod">
          <ac:chgData name="Tímea Havasi" userId="370e66c1f12ace5d" providerId="LiveId" clId="{C39AB778-06B9-4B89-867E-932C79DA5EE1}" dt="2024-05-26T12:12:41.843" v="64" actId="1076"/>
          <ac:picMkLst>
            <pc:docMk/>
            <pc:sldMk cId="1150820846" sldId="266"/>
            <ac:picMk id="4" creationId="{0DA65824-5DBD-2451-BBA6-ECA9DFE9FBFE}"/>
          </ac:picMkLst>
        </pc:picChg>
        <pc:picChg chg="add mod">
          <ac:chgData name="Tímea Havasi" userId="370e66c1f12ace5d" providerId="LiveId" clId="{C39AB778-06B9-4B89-867E-932C79DA5EE1}" dt="2024-05-26T12:12:09.905" v="61"/>
          <ac:picMkLst>
            <pc:docMk/>
            <pc:sldMk cId="1150820846" sldId="266"/>
            <ac:picMk id="5" creationId="{115EC30A-66E5-C02C-1E95-21F7E83A881E}"/>
          </ac:picMkLst>
        </pc:picChg>
        <pc:picChg chg="add mod">
          <ac:chgData name="Tímea Havasi" userId="370e66c1f12ace5d" providerId="LiveId" clId="{C39AB778-06B9-4B89-867E-932C79DA5EE1}" dt="2024-05-26T12:12:16.274" v="62"/>
          <ac:picMkLst>
            <pc:docMk/>
            <pc:sldMk cId="1150820846" sldId="266"/>
            <ac:picMk id="6" creationId="{AC699850-52F5-3BB9-49EA-BD0A6464688D}"/>
          </ac:picMkLst>
        </pc:picChg>
      </pc:sldChg>
      <pc:sldChg chg="new del">
        <pc:chgData name="Tímea Havasi" userId="370e66c1f12ace5d" providerId="LiveId" clId="{C39AB778-06B9-4B89-867E-932C79DA5EE1}" dt="2024-05-26T12:16:21.728" v="81" actId="47"/>
        <pc:sldMkLst>
          <pc:docMk/>
          <pc:sldMk cId="1294762254" sldId="267"/>
        </pc:sldMkLst>
      </pc:sldChg>
      <pc:sldChg chg="addSp delSp modSp new mod">
        <pc:chgData name="Tímea Havasi" userId="370e66c1f12ace5d" providerId="LiveId" clId="{C39AB778-06B9-4B89-867E-932C79DA5EE1}" dt="2024-05-26T21:44:44.399" v="390" actId="478"/>
        <pc:sldMkLst>
          <pc:docMk/>
          <pc:sldMk cId="2356552992" sldId="267"/>
        </pc:sldMkLst>
        <pc:spChg chg="del mod">
          <ac:chgData name="Tímea Havasi" userId="370e66c1f12ace5d" providerId="LiveId" clId="{C39AB778-06B9-4B89-867E-932C79DA5EE1}" dt="2024-05-26T21:44:41.474" v="388" actId="478"/>
          <ac:spMkLst>
            <pc:docMk/>
            <pc:sldMk cId="2356552992" sldId="267"/>
            <ac:spMk id="2" creationId="{E94528CC-3518-0274-A97F-B5E643E32958}"/>
          </ac:spMkLst>
        </pc:spChg>
        <pc:spChg chg="del mod">
          <ac:chgData name="Tímea Havasi" userId="370e66c1f12ace5d" providerId="LiveId" clId="{C39AB778-06B9-4B89-867E-932C79DA5EE1}" dt="2024-05-26T12:23:33.806" v="148" actId="22"/>
          <ac:spMkLst>
            <pc:docMk/>
            <pc:sldMk cId="2356552992" sldId="267"/>
            <ac:spMk id="3" creationId="{708C5DEF-5B84-1179-32F1-2D0484D2F76D}"/>
          </ac:spMkLst>
        </pc:spChg>
        <pc:spChg chg="add del mod">
          <ac:chgData name="Tímea Havasi" userId="370e66c1f12ace5d" providerId="LiveId" clId="{C39AB778-06B9-4B89-867E-932C79DA5EE1}" dt="2024-05-26T21:44:44.399" v="390" actId="478"/>
          <ac:spMkLst>
            <pc:docMk/>
            <pc:sldMk cId="2356552992" sldId="267"/>
            <ac:spMk id="4" creationId="{7FF24F8A-C256-32F4-6B85-A0DEE63085CF}"/>
          </ac:spMkLst>
        </pc:spChg>
        <pc:spChg chg="add mod">
          <ac:chgData name="Tímea Havasi" userId="370e66c1f12ace5d" providerId="LiveId" clId="{C39AB778-06B9-4B89-867E-932C79DA5EE1}" dt="2024-05-26T21:44:42.025" v="389"/>
          <ac:spMkLst>
            <pc:docMk/>
            <pc:sldMk cId="2356552992" sldId="267"/>
            <ac:spMk id="5" creationId="{182ECD71-AE14-CE58-D388-D4106ACB0EB8}"/>
          </ac:spMkLst>
        </pc:spChg>
        <pc:spChg chg="add mod">
          <ac:chgData name="Tímea Havasi" userId="370e66c1f12ace5d" providerId="LiveId" clId="{C39AB778-06B9-4B89-867E-932C79DA5EE1}" dt="2024-05-26T12:32:28.289" v="191" actId="1076"/>
          <ac:spMkLst>
            <pc:docMk/>
            <pc:sldMk cId="2356552992" sldId="267"/>
            <ac:spMk id="9" creationId="{FF874204-D000-2740-78F7-FA845DC697B5}"/>
          </ac:spMkLst>
        </pc:spChg>
        <pc:spChg chg="add del mod">
          <ac:chgData name="Tímea Havasi" userId="370e66c1f12ace5d" providerId="LiveId" clId="{C39AB778-06B9-4B89-867E-932C79DA5EE1}" dt="2024-05-26T12:40:26.679" v="221" actId="21"/>
          <ac:spMkLst>
            <pc:docMk/>
            <pc:sldMk cId="2356552992" sldId="267"/>
            <ac:spMk id="10" creationId="{C6E25DC7-6E9B-5A50-6209-473D479BEDBD}"/>
          </ac:spMkLst>
        </pc:spChg>
        <pc:spChg chg="add mod">
          <ac:chgData name="Tímea Havasi" userId="370e66c1f12ace5d" providerId="LiveId" clId="{C39AB778-06B9-4B89-867E-932C79DA5EE1}" dt="2024-05-26T12:40:28.013" v="222"/>
          <ac:spMkLst>
            <pc:docMk/>
            <pc:sldMk cId="2356552992" sldId="267"/>
            <ac:spMk id="12" creationId="{C6E25DC7-6E9B-5A50-6209-473D479BEDBD}"/>
          </ac:spMkLst>
        </pc:spChg>
        <pc:picChg chg="add del mod">
          <ac:chgData name="Tímea Havasi" userId="370e66c1f12ace5d" providerId="LiveId" clId="{C39AB778-06B9-4B89-867E-932C79DA5EE1}" dt="2024-05-26T12:23:37.144" v="149" actId="478"/>
          <ac:picMkLst>
            <pc:docMk/>
            <pc:sldMk cId="2356552992" sldId="267"/>
            <ac:picMk id="4" creationId="{B2162322-0ABF-86B5-A8DF-BA17B37100FC}"/>
          </ac:picMkLst>
        </pc:picChg>
        <pc:picChg chg="add mod ord">
          <ac:chgData name="Tímea Havasi" userId="370e66c1f12ace5d" providerId="LiveId" clId="{C39AB778-06B9-4B89-867E-932C79DA5EE1}" dt="2024-05-26T12:32:23.880" v="190" actId="1076"/>
          <ac:picMkLst>
            <pc:docMk/>
            <pc:sldMk cId="2356552992" sldId="267"/>
            <ac:picMk id="6" creationId="{0C45A969-4448-4C4F-D0C0-19C351F4D257}"/>
          </ac:picMkLst>
        </pc:picChg>
        <pc:picChg chg="add del mod">
          <ac:chgData name="Tímea Havasi" userId="370e66c1f12ace5d" providerId="LiveId" clId="{C39AB778-06B9-4B89-867E-932C79DA5EE1}" dt="2024-05-26T12:40:26.679" v="221" actId="21"/>
          <ac:picMkLst>
            <pc:docMk/>
            <pc:sldMk cId="2356552992" sldId="267"/>
            <ac:picMk id="8" creationId="{54B64321-A054-F2A9-44BD-02CCD1FE097E}"/>
          </ac:picMkLst>
        </pc:picChg>
        <pc:picChg chg="add mod">
          <ac:chgData name="Tímea Havasi" userId="370e66c1f12ace5d" providerId="LiveId" clId="{C39AB778-06B9-4B89-867E-932C79DA5EE1}" dt="2024-05-26T12:40:28.013" v="222"/>
          <ac:picMkLst>
            <pc:docMk/>
            <pc:sldMk cId="2356552992" sldId="267"/>
            <ac:picMk id="11" creationId="{54B64321-A054-F2A9-44BD-02CCD1FE097E}"/>
          </ac:picMkLst>
        </pc:picChg>
      </pc:sldChg>
      <pc:sldChg chg="addSp delSp modSp new del mod">
        <pc:chgData name="Tímea Havasi" userId="370e66c1f12ace5d" providerId="LiveId" clId="{C39AB778-06B9-4B89-867E-932C79DA5EE1}" dt="2024-05-26T12:41:21.661" v="227" actId="47"/>
        <pc:sldMkLst>
          <pc:docMk/>
          <pc:sldMk cId="49067702" sldId="268"/>
        </pc:sldMkLst>
        <pc:spChg chg="mod">
          <ac:chgData name="Tímea Havasi" userId="370e66c1f12ace5d" providerId="LiveId" clId="{C39AB778-06B9-4B89-867E-932C79DA5EE1}" dt="2024-05-26T12:40:10.741" v="218" actId="20577"/>
          <ac:spMkLst>
            <pc:docMk/>
            <pc:sldMk cId="49067702" sldId="268"/>
            <ac:spMk id="2" creationId="{789AFD5D-B3B0-06EE-7E8D-7A0F3282F6FE}"/>
          </ac:spMkLst>
        </pc:spChg>
        <pc:spChg chg="del">
          <ac:chgData name="Tímea Havasi" userId="370e66c1f12ace5d" providerId="LiveId" clId="{C39AB778-06B9-4B89-867E-932C79DA5EE1}" dt="2024-05-26T12:40:32.883" v="224" actId="478"/>
          <ac:spMkLst>
            <pc:docMk/>
            <pc:sldMk cId="49067702" sldId="268"/>
            <ac:spMk id="3" creationId="{8B03021E-90C7-BDE8-89B3-3BC2CC13A45B}"/>
          </ac:spMkLst>
        </pc:spChg>
        <pc:spChg chg="add mod">
          <ac:chgData name="Tímea Havasi" userId="370e66c1f12ace5d" providerId="LiveId" clId="{C39AB778-06B9-4B89-867E-932C79DA5EE1}" dt="2024-05-26T12:40:37.332" v="225" actId="1076"/>
          <ac:spMkLst>
            <pc:docMk/>
            <pc:sldMk cId="49067702" sldId="268"/>
            <ac:spMk id="5" creationId="{F2F34D57-4555-BC79-3148-7AA209FF5B4F}"/>
          </ac:spMkLst>
        </pc:spChg>
        <pc:picChg chg="add mod">
          <ac:chgData name="Tímea Havasi" userId="370e66c1f12ace5d" providerId="LiveId" clId="{C39AB778-06B9-4B89-867E-932C79DA5EE1}" dt="2024-05-26T12:40:40.232" v="226" actId="1076"/>
          <ac:picMkLst>
            <pc:docMk/>
            <pc:sldMk cId="49067702" sldId="268"/>
            <ac:picMk id="4" creationId="{5475EF6F-04DE-A080-A16C-93C4904F47A3}"/>
          </ac:picMkLst>
        </pc:picChg>
      </pc:sldChg>
      <pc:sldChg chg="addSp delSp modSp new mod">
        <pc:chgData name="Tímea Havasi" userId="370e66c1f12ace5d" providerId="LiveId" clId="{C39AB778-06B9-4B89-867E-932C79DA5EE1}" dt="2024-05-26T22:32:28.522" v="428" actId="1076"/>
        <pc:sldMkLst>
          <pc:docMk/>
          <pc:sldMk cId="1083872674" sldId="268"/>
        </pc:sldMkLst>
        <pc:spChg chg="del">
          <ac:chgData name="Tímea Havasi" userId="370e66c1f12ace5d" providerId="LiveId" clId="{C39AB778-06B9-4B89-867E-932C79DA5EE1}" dt="2024-05-26T12:51:28.376" v="231" actId="478"/>
          <ac:spMkLst>
            <pc:docMk/>
            <pc:sldMk cId="1083872674" sldId="268"/>
            <ac:spMk id="2" creationId="{FFF2CB97-39ED-8C5C-1BC7-FA8488411A8E}"/>
          </ac:spMkLst>
        </pc:spChg>
        <pc:spChg chg="mod">
          <ac:chgData name="Tímea Havasi" userId="370e66c1f12ace5d" providerId="LiveId" clId="{C39AB778-06B9-4B89-867E-932C79DA5EE1}" dt="2024-05-26T22:32:28.522" v="428" actId="1076"/>
          <ac:spMkLst>
            <pc:docMk/>
            <pc:sldMk cId="1083872674" sldId="268"/>
            <ac:spMk id="3" creationId="{4E0B371C-97D8-F7A8-DF22-15169EFD4AAB}"/>
          </ac:spMkLst>
        </pc:spChg>
        <pc:spChg chg="del">
          <ac:chgData name="Tímea Havasi" userId="370e66c1f12ace5d" providerId="LiveId" clId="{C39AB778-06B9-4B89-867E-932C79DA5EE1}" dt="2024-05-26T12:51:29.549" v="232" actId="478"/>
          <ac:spMkLst>
            <pc:docMk/>
            <pc:sldMk cId="1083872674" sldId="268"/>
            <ac:spMk id="3" creationId="{D8847AAD-D1C7-F380-A5B7-27594EA4C125}"/>
          </ac:spMkLst>
        </pc:spChg>
        <pc:spChg chg="add mod">
          <ac:chgData name="Tímea Havasi" userId="370e66c1f12ace5d" providerId="LiveId" clId="{C39AB778-06B9-4B89-867E-932C79DA5EE1}" dt="2024-05-26T12:51:26.461" v="230"/>
          <ac:spMkLst>
            <pc:docMk/>
            <pc:sldMk cId="1083872674" sldId="268"/>
            <ac:spMk id="4" creationId="{81F273D4-EF38-F5FF-D8C5-17E960B6C7BB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5" creationId="{81C9C289-26D5-288C-7255-329B3FAA3A2C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10" creationId="{28774E98-657A-10F3-6557-D0961914E8C0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11" creationId="{1A3197C5-CBFE-1AFD-30EF-A7CA9C3A5AD2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15" creationId="{B9F90071-9ED2-48F5-EE70-B7DAC67169A7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16" creationId="{0AABB6E2-73EA-F5C9-B618-A6B89673577B}"/>
          </ac:spMkLst>
        </pc:spChg>
        <pc:spChg chg="add mod">
          <ac:chgData name="Tímea Havasi" userId="370e66c1f12ace5d" providerId="LiveId" clId="{C39AB778-06B9-4B89-867E-932C79DA5EE1}" dt="2024-05-26T12:51:25.196" v="229"/>
          <ac:spMkLst>
            <pc:docMk/>
            <pc:sldMk cId="1083872674" sldId="268"/>
            <ac:spMk id="17" creationId="{96FBE50E-1737-3347-2977-96D66F29A595}"/>
          </ac:spMkLst>
        </pc:spChg>
        <pc:spChg chg="add mod">
          <ac:chgData name="Tímea Havasi" userId="370e66c1f12ace5d" providerId="LiveId" clId="{C39AB778-06B9-4B89-867E-932C79DA5EE1}" dt="2024-05-26T12:53:32.736" v="257" actId="1076"/>
          <ac:spMkLst>
            <pc:docMk/>
            <pc:sldMk cId="1083872674" sldId="268"/>
            <ac:spMk id="18" creationId="{3DF10E10-A076-A6DF-06EF-3353594224A4}"/>
          </ac:spMkLst>
        </pc:spChg>
        <pc:spChg chg="add mod">
          <ac:chgData name="Tímea Havasi" userId="370e66c1f12ace5d" providerId="LiveId" clId="{C39AB778-06B9-4B89-867E-932C79DA5EE1}" dt="2024-05-26T12:51:30.290" v="233"/>
          <ac:spMkLst>
            <pc:docMk/>
            <pc:sldMk cId="1083872674" sldId="268"/>
            <ac:spMk id="19" creationId="{DBE1CD5C-5E3F-58F7-82E5-788FCC28BB0D}"/>
          </ac:spMkLst>
        </pc:spChg>
        <pc:spChg chg="add mod">
          <ac:chgData name="Tímea Havasi" userId="370e66c1f12ace5d" providerId="LiveId" clId="{C39AB778-06B9-4B89-867E-932C79DA5EE1}" dt="2024-05-26T12:52:58.280" v="253" actId="1076"/>
          <ac:spMkLst>
            <pc:docMk/>
            <pc:sldMk cId="1083872674" sldId="268"/>
            <ac:spMk id="24" creationId="{A7F1D93F-BE8C-2E0B-5280-D6E87D61CB60}"/>
          </ac:spMkLst>
        </pc:spChg>
        <pc:spChg chg="add mod">
          <ac:chgData name="Tímea Havasi" userId="370e66c1f12ace5d" providerId="LiveId" clId="{C39AB778-06B9-4B89-867E-932C79DA5EE1}" dt="2024-05-26T12:52:07.804" v="245" actId="1076"/>
          <ac:spMkLst>
            <pc:docMk/>
            <pc:sldMk cId="1083872674" sldId="268"/>
            <ac:spMk id="25" creationId="{DE5EDA76-ED4A-6B34-38D3-B4B7148ED676}"/>
          </ac:spMkLst>
        </pc:spChg>
        <pc:spChg chg="add mod">
          <ac:chgData name="Tímea Havasi" userId="370e66c1f12ace5d" providerId="LiveId" clId="{C39AB778-06B9-4B89-867E-932C79DA5EE1}" dt="2024-05-26T12:53:18.753" v="256" actId="1076"/>
          <ac:spMkLst>
            <pc:docMk/>
            <pc:sldMk cId="1083872674" sldId="268"/>
            <ac:spMk id="29" creationId="{C5C268D2-5B1D-CE00-E069-C6D1B96183AC}"/>
          </ac:spMkLst>
        </pc:spChg>
        <pc:spChg chg="add del mod">
          <ac:chgData name="Tímea Havasi" userId="370e66c1f12ace5d" providerId="LiveId" clId="{C39AB778-06B9-4B89-867E-932C79DA5EE1}" dt="2024-05-26T12:51:34.738" v="234" actId="478"/>
          <ac:spMkLst>
            <pc:docMk/>
            <pc:sldMk cId="1083872674" sldId="268"/>
            <ac:spMk id="30" creationId="{3891555D-1480-3162-78BE-DF412F7F6C0E}"/>
          </ac:spMkLst>
        </pc:spChg>
        <pc:spChg chg="add mod">
          <ac:chgData name="Tímea Havasi" userId="370e66c1f12ace5d" providerId="LiveId" clId="{C39AB778-06B9-4B89-867E-932C79DA5EE1}" dt="2024-05-26T12:55:15.680" v="265" actId="1076"/>
          <ac:spMkLst>
            <pc:docMk/>
            <pc:sldMk cId="1083872674" sldId="268"/>
            <ac:spMk id="31" creationId="{1B2DCE64-100A-2AD6-3698-C1B8EBA04684}"/>
          </ac:spMkLst>
        </pc:spChg>
        <pc:spChg chg="add mod">
          <ac:chgData name="Tímea Havasi" userId="370e66c1f12ace5d" providerId="LiveId" clId="{C39AB778-06B9-4B89-867E-932C79DA5EE1}" dt="2024-05-26T12:53:54.398" v="260" actId="1076"/>
          <ac:spMkLst>
            <pc:docMk/>
            <pc:sldMk cId="1083872674" sldId="268"/>
            <ac:spMk id="32" creationId="{995D9869-7D50-D747-0287-15CB2BC9DCF1}"/>
          </ac:spMkLst>
        </pc:spChg>
        <pc:picChg chg="add del mod">
          <ac:chgData name="Tímea Havasi" userId="370e66c1f12ace5d" providerId="LiveId" clId="{C39AB778-06B9-4B89-867E-932C79DA5EE1}" dt="2024-05-26T22:09:17.626" v="397" actId="478"/>
          <ac:picMkLst>
            <pc:docMk/>
            <pc:sldMk cId="1083872674" sldId="268"/>
            <ac:picMk id="2" creationId="{C5188264-B23A-5DDE-C224-AB1140F1414B}"/>
          </ac:picMkLst>
        </pc:picChg>
        <pc:picChg chg="add mod">
          <ac:chgData name="Tímea Havasi" userId="370e66c1f12ace5d" providerId="LiveId" clId="{C39AB778-06B9-4B89-867E-932C79DA5EE1}" dt="2024-05-26T12:51:26.461" v="230"/>
          <ac:picMkLst>
            <pc:docMk/>
            <pc:sldMk cId="1083872674" sldId="268"/>
            <ac:picMk id="6" creationId="{BD5131E2-3BBC-FC7C-5752-3517BABBE9E0}"/>
          </ac:picMkLst>
        </pc:picChg>
        <pc:picChg chg="add mod">
          <ac:chgData name="Tímea Havasi" userId="370e66c1f12ace5d" providerId="LiveId" clId="{C39AB778-06B9-4B89-867E-932C79DA5EE1}" dt="2024-05-26T12:51:25.196" v="229"/>
          <ac:picMkLst>
            <pc:docMk/>
            <pc:sldMk cId="1083872674" sldId="268"/>
            <ac:picMk id="7" creationId="{BF8A5363-426B-E9A7-5B00-DDB4B0C3724C}"/>
          </ac:picMkLst>
        </pc:picChg>
        <pc:picChg chg="add mod">
          <ac:chgData name="Tímea Havasi" userId="370e66c1f12ace5d" providerId="LiveId" clId="{C39AB778-06B9-4B89-867E-932C79DA5EE1}" dt="2024-05-26T12:51:25.196" v="229"/>
          <ac:picMkLst>
            <pc:docMk/>
            <pc:sldMk cId="1083872674" sldId="268"/>
            <ac:picMk id="8" creationId="{57B8D42E-3E25-D046-82E8-655F3F9BB5E8}"/>
          </ac:picMkLst>
        </pc:picChg>
        <pc:picChg chg="add mod">
          <ac:chgData name="Tímea Havasi" userId="370e66c1f12ace5d" providerId="LiveId" clId="{C39AB778-06B9-4B89-867E-932C79DA5EE1}" dt="2024-05-26T12:51:25.196" v="229"/>
          <ac:picMkLst>
            <pc:docMk/>
            <pc:sldMk cId="1083872674" sldId="268"/>
            <ac:picMk id="9" creationId="{7546667E-73F2-5A9D-336A-EEA64571EB61}"/>
          </ac:picMkLst>
        </pc:picChg>
        <pc:picChg chg="add mod">
          <ac:chgData name="Tímea Havasi" userId="370e66c1f12ace5d" providerId="LiveId" clId="{C39AB778-06B9-4B89-867E-932C79DA5EE1}" dt="2024-05-26T12:53:07.439" v="255" actId="1076"/>
          <ac:picMkLst>
            <pc:docMk/>
            <pc:sldMk cId="1083872674" sldId="268"/>
            <ac:picMk id="20" creationId="{083863CE-159F-9ADA-2D53-F304CF0F89FC}"/>
          </ac:picMkLst>
        </pc:picChg>
        <pc:picChg chg="add mod">
          <ac:chgData name="Tímea Havasi" userId="370e66c1f12ace5d" providerId="LiveId" clId="{C39AB778-06B9-4B89-867E-932C79DA5EE1}" dt="2024-05-26T12:51:57.549" v="242" actId="1076"/>
          <ac:picMkLst>
            <pc:docMk/>
            <pc:sldMk cId="1083872674" sldId="268"/>
            <ac:picMk id="21" creationId="{51DA7016-145C-C32F-AF7D-5107D7DE1F7C}"/>
          </ac:picMkLst>
        </pc:picChg>
        <pc:picChg chg="add mod">
          <ac:chgData name="Tímea Havasi" userId="370e66c1f12ace5d" providerId="LiveId" clId="{C39AB778-06B9-4B89-867E-932C79DA5EE1}" dt="2024-05-26T12:52:27.567" v="248" actId="1076"/>
          <ac:picMkLst>
            <pc:docMk/>
            <pc:sldMk cId="1083872674" sldId="268"/>
            <ac:picMk id="22" creationId="{26DF91BB-79C2-680D-53BF-CAF7F553150A}"/>
          </ac:picMkLst>
        </pc:picChg>
        <pc:picChg chg="add mod">
          <ac:chgData name="Tímea Havasi" userId="370e66c1f12ace5d" providerId="LiveId" clId="{C39AB778-06B9-4B89-867E-932C79DA5EE1}" dt="2024-05-26T12:52:49.693" v="252" actId="1076"/>
          <ac:picMkLst>
            <pc:docMk/>
            <pc:sldMk cId="1083872674" sldId="268"/>
            <ac:picMk id="23" creationId="{EB9480CE-F9C8-88C7-AB80-9FC19427023F}"/>
          </ac:picMkLst>
        </pc:picChg>
        <pc:cxnChg chg="add mod">
          <ac:chgData name="Tímea Havasi" userId="370e66c1f12ace5d" providerId="LiveId" clId="{C39AB778-06B9-4B89-867E-932C79DA5EE1}" dt="2024-05-26T12:51:25.196" v="229"/>
          <ac:cxnSpMkLst>
            <pc:docMk/>
            <pc:sldMk cId="1083872674" sldId="268"/>
            <ac:cxnSpMk id="12" creationId="{B37BBEFA-102C-5076-DDF7-F7CB727C3455}"/>
          </ac:cxnSpMkLst>
        </pc:cxnChg>
        <pc:cxnChg chg="add mod">
          <ac:chgData name="Tímea Havasi" userId="370e66c1f12ace5d" providerId="LiveId" clId="{C39AB778-06B9-4B89-867E-932C79DA5EE1}" dt="2024-05-26T12:51:25.196" v="229"/>
          <ac:cxnSpMkLst>
            <pc:docMk/>
            <pc:sldMk cId="1083872674" sldId="268"/>
            <ac:cxnSpMk id="13" creationId="{3BD72BA3-0B3D-1662-746D-718DC4731080}"/>
          </ac:cxnSpMkLst>
        </pc:cxnChg>
        <pc:cxnChg chg="add mod">
          <ac:chgData name="Tímea Havasi" userId="370e66c1f12ace5d" providerId="LiveId" clId="{C39AB778-06B9-4B89-867E-932C79DA5EE1}" dt="2024-05-26T12:51:25.196" v="229"/>
          <ac:cxnSpMkLst>
            <pc:docMk/>
            <pc:sldMk cId="1083872674" sldId="268"/>
            <ac:cxnSpMk id="14" creationId="{9FA4447D-B3AB-23B3-6EAB-9728C7027468}"/>
          </ac:cxnSpMkLst>
        </pc:cxnChg>
        <pc:cxnChg chg="add del mod">
          <ac:chgData name="Tímea Havasi" userId="370e66c1f12ace5d" providerId="LiveId" clId="{C39AB778-06B9-4B89-867E-932C79DA5EE1}" dt="2024-05-26T12:51:35.948" v="235" actId="478"/>
          <ac:cxnSpMkLst>
            <pc:docMk/>
            <pc:sldMk cId="1083872674" sldId="268"/>
            <ac:cxnSpMk id="26" creationId="{222199A1-0710-49AE-54FE-D8535E66B409}"/>
          </ac:cxnSpMkLst>
        </pc:cxnChg>
        <pc:cxnChg chg="add del mod">
          <ac:chgData name="Tímea Havasi" userId="370e66c1f12ace5d" providerId="LiveId" clId="{C39AB778-06B9-4B89-867E-932C79DA5EE1}" dt="2024-05-26T12:51:36.941" v="236" actId="478"/>
          <ac:cxnSpMkLst>
            <pc:docMk/>
            <pc:sldMk cId="1083872674" sldId="268"/>
            <ac:cxnSpMk id="27" creationId="{82426BA5-3E6D-200E-F77C-3C97B59B2E22}"/>
          </ac:cxnSpMkLst>
        </pc:cxnChg>
        <pc:cxnChg chg="add del mod">
          <ac:chgData name="Tímea Havasi" userId="370e66c1f12ace5d" providerId="LiveId" clId="{C39AB778-06B9-4B89-867E-932C79DA5EE1}" dt="2024-05-26T12:51:38.508" v="237" actId="478"/>
          <ac:cxnSpMkLst>
            <pc:docMk/>
            <pc:sldMk cId="1083872674" sldId="268"/>
            <ac:cxnSpMk id="28" creationId="{71636121-B6F8-80A2-2073-7FCFFA7154F0}"/>
          </ac:cxnSpMkLst>
        </pc:cxnChg>
        <pc:cxnChg chg="add mod">
          <ac:chgData name="Tímea Havasi" userId="370e66c1f12ace5d" providerId="LiveId" clId="{C39AB778-06B9-4B89-867E-932C79DA5EE1}" dt="2024-05-26T22:30:36.646" v="408" actId="1076"/>
          <ac:cxnSpMkLst>
            <pc:docMk/>
            <pc:sldMk cId="1083872674" sldId="268"/>
            <ac:cxnSpMk id="34" creationId="{063081BA-E074-30FA-BDD5-1238CB93EFFC}"/>
          </ac:cxnSpMkLst>
        </pc:cxnChg>
      </pc:sldChg>
      <pc:sldChg chg="addSp delSp modSp new del mod">
        <pc:chgData name="Tímea Havasi" userId="370e66c1f12ace5d" providerId="LiveId" clId="{C39AB778-06B9-4B89-867E-932C79DA5EE1}" dt="2024-05-26T22:10:29.862" v="407" actId="2696"/>
        <pc:sldMkLst>
          <pc:docMk/>
          <pc:sldMk cId="777796567" sldId="269"/>
        </pc:sldMkLst>
        <pc:spChg chg="del">
          <ac:chgData name="Tímea Havasi" userId="370e66c1f12ace5d" providerId="LiveId" clId="{C39AB778-06B9-4B89-867E-932C79DA5EE1}" dt="2024-05-26T22:10:09.327" v="400" actId="478"/>
          <ac:spMkLst>
            <pc:docMk/>
            <pc:sldMk cId="777796567" sldId="269"/>
            <ac:spMk id="2" creationId="{7DD5D857-67E0-A12E-2DEB-4365597A61D4}"/>
          </ac:spMkLst>
        </pc:spChg>
        <pc:spChg chg="del">
          <ac:chgData name="Tímea Havasi" userId="370e66c1f12ace5d" providerId="LiveId" clId="{C39AB778-06B9-4B89-867E-932C79DA5EE1}" dt="2024-05-26T22:09:59.413" v="399" actId="22"/>
          <ac:spMkLst>
            <pc:docMk/>
            <pc:sldMk cId="777796567" sldId="269"/>
            <ac:spMk id="3" creationId="{4084860D-4847-4EE0-CFA9-95C36E7D3948}"/>
          </ac:spMkLst>
        </pc:spChg>
        <pc:spChg chg="add mod">
          <ac:chgData name="Tímea Havasi" userId="370e66c1f12ace5d" providerId="LiveId" clId="{C39AB778-06B9-4B89-867E-932C79DA5EE1}" dt="2024-05-26T22:10:10.114" v="401"/>
          <ac:spMkLst>
            <pc:docMk/>
            <pc:sldMk cId="777796567" sldId="269"/>
            <ac:spMk id="6" creationId="{10667BB5-568D-8AF9-88BC-C95F319836EF}"/>
          </ac:spMkLst>
        </pc:spChg>
        <pc:spChg chg="add mod">
          <ac:chgData name="Tímea Havasi" userId="370e66c1f12ace5d" providerId="LiveId" clId="{C39AB778-06B9-4B89-867E-932C79DA5EE1}" dt="2024-05-26T22:10:24.014" v="406" actId="478"/>
          <ac:spMkLst>
            <pc:docMk/>
            <pc:sldMk cId="777796567" sldId="269"/>
            <ac:spMk id="8" creationId="{5698EB09-0543-CF74-867F-07339C736923}"/>
          </ac:spMkLst>
        </pc:spChg>
        <pc:picChg chg="add del mod ord">
          <ac:chgData name="Tímea Havasi" userId="370e66c1f12ace5d" providerId="LiveId" clId="{C39AB778-06B9-4B89-867E-932C79DA5EE1}" dt="2024-05-26T22:10:24.014" v="406" actId="478"/>
          <ac:picMkLst>
            <pc:docMk/>
            <pc:sldMk cId="777796567" sldId="269"/>
            <ac:picMk id="5" creationId="{69DBD330-1614-3137-F863-BC33B07D0B1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7863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5901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0767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48845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88568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760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5962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62864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357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6794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6253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94309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94022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3358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819084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77890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08495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FD035A-467D-452D-9EDD-CE6FD6383F9C}" type="datetimeFigureOut">
              <a:rPr lang="hu-HU" smtClean="0"/>
              <a:t>2024. 05. 27.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836D6E2-1347-4603-B94F-4D3559464B3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134741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179FFE0-01DF-0AC6-C6AD-A79D0FA215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Domborzat és vízfelület megjelenítése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3742145-3205-85DF-98D5-A8D06C4A44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41"/>
            <a:ext cx="9440034" cy="1381760"/>
          </a:xfrm>
        </p:spPr>
        <p:txBody>
          <a:bodyPr>
            <a:normAutofit lnSpcReduction="10000"/>
          </a:bodyPr>
          <a:lstStyle/>
          <a:p>
            <a:br>
              <a:rPr lang="hu-HU" dirty="0"/>
            </a:br>
            <a:r>
              <a:rPr lang="hu-HU" dirty="0"/>
              <a:t>Magyar Anna</a:t>
            </a:r>
            <a:br>
              <a:rPr lang="hu-HU" dirty="0"/>
            </a:br>
            <a:endParaRPr lang="hu-HU" dirty="0"/>
          </a:p>
          <a:p>
            <a:r>
              <a:rPr lang="hu-HU" dirty="0"/>
              <a:t>Konzulens: </a:t>
            </a:r>
            <a:r>
              <a:rPr lang="hu-HU" dirty="0" err="1"/>
              <a:t>Fridvalszky</a:t>
            </a:r>
            <a:r>
              <a:rPr lang="hu-HU" dirty="0"/>
              <a:t> András Máté</a:t>
            </a:r>
          </a:p>
        </p:txBody>
      </p:sp>
    </p:spTree>
    <p:extLst>
      <p:ext uri="{BB962C8B-B14F-4D97-AF65-F5344CB8AC3E}">
        <p14:creationId xmlns:p14="http://schemas.microsoft.com/office/powerpoint/2010/main" val="187767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8F90DD7-75D7-1031-A425-954BDBEEB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315" y="599365"/>
            <a:ext cx="10353762" cy="970450"/>
          </a:xfrm>
        </p:spPr>
        <p:txBody>
          <a:bodyPr/>
          <a:lstStyle/>
          <a:p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Shaders</a:t>
            </a:r>
            <a:endParaRPr lang="hu-HU" dirty="0"/>
          </a:p>
        </p:txBody>
      </p:sp>
      <p:pic>
        <p:nvPicPr>
          <p:cNvPr id="4" name="Tartalom helye 3" descr="A képen szöveg, képernyőkép, Betűtípus, Téglalap látható&#10;&#10;Automatikusan generált leírás">
            <a:extLst>
              <a:ext uri="{FF2B5EF4-FFF2-40B4-BE49-F238E27FC236}">
                <a16:creationId xmlns:a16="http://schemas.microsoft.com/office/drawing/2014/main" id="{0DA65824-5DBD-2451-BBA6-ECA9DFE9FB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05" y="2239590"/>
            <a:ext cx="6242304" cy="27797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5EC30A-66E5-C02C-1E95-21F7E83A8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40" y="1335745"/>
            <a:ext cx="3113753" cy="23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C699850-52F5-3BB9-49EA-BD0A64646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2941" y="3907490"/>
            <a:ext cx="3119030" cy="23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82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6926F52-D60C-3438-5F84-93BE2D44B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Shaders</a:t>
            </a:r>
            <a:endParaRPr lang="hu-HU" dirty="0"/>
          </a:p>
        </p:txBody>
      </p:sp>
      <p:pic>
        <p:nvPicPr>
          <p:cNvPr id="4" name="Tartalom helye 3" descr="A képen szöveg, diagram, sor, Tervrajz látható&#10;&#10;Automatikusan generált leírás">
            <a:extLst>
              <a:ext uri="{FF2B5EF4-FFF2-40B4-BE49-F238E27FC236}">
                <a16:creationId xmlns:a16="http://schemas.microsoft.com/office/drawing/2014/main" id="{DA6C1BCC-C90E-D885-547D-177F8E371E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124" y="1977135"/>
            <a:ext cx="6410099" cy="2585323"/>
          </a:xfrm>
          <a:prstGeom prst="rect">
            <a:avLst/>
          </a:prstGeom>
        </p:spPr>
      </p:pic>
      <p:sp>
        <p:nvSpPr>
          <p:cNvPr id="6" name="Tartalom helye 2">
            <a:extLst>
              <a:ext uri="{FF2B5EF4-FFF2-40B4-BE49-F238E27FC236}">
                <a16:creationId xmlns:a16="http://schemas.microsoft.com/office/drawing/2014/main" id="{D4D787E7-6B49-E527-27F6-8D2AD9E1E319}"/>
              </a:ext>
            </a:extLst>
          </p:cNvPr>
          <p:cNvSpPr txBox="1">
            <a:spLocks/>
          </p:cNvSpPr>
          <p:nvPr/>
        </p:nvSpPr>
        <p:spPr>
          <a:xfrm>
            <a:off x="607612" y="1977135"/>
            <a:ext cx="4552344" cy="398032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pPr lvl="1"/>
            <a:r>
              <a:rPr lang="hu-HU" dirty="0" err="1"/>
              <a:t>Tesszellációs</a:t>
            </a:r>
            <a:r>
              <a:rPr lang="hu-HU" dirty="0"/>
              <a:t> szintek meghatározása</a:t>
            </a:r>
          </a:p>
          <a:p>
            <a:pPr marL="450000" lvl="1" indent="0">
              <a:buNone/>
            </a:pPr>
            <a:endParaRPr lang="hu-HU" dirty="0"/>
          </a:p>
          <a:p>
            <a:pPr marL="36900" indent="0">
              <a:buNone/>
            </a:pPr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Primitive</a:t>
            </a:r>
            <a:r>
              <a:rPr lang="hu-HU" dirty="0"/>
              <a:t> </a:t>
            </a:r>
            <a:r>
              <a:rPr lang="hu-HU" dirty="0" err="1"/>
              <a:t>Generator</a:t>
            </a:r>
            <a:endParaRPr lang="hu-HU" dirty="0"/>
          </a:p>
          <a:p>
            <a:pPr lvl="1"/>
            <a:r>
              <a:rPr lang="hu-HU" dirty="0"/>
              <a:t>Új csúcspontok létrehozása</a:t>
            </a:r>
          </a:p>
          <a:p>
            <a:pPr lvl="1"/>
            <a:endParaRPr lang="hu-HU" dirty="0"/>
          </a:p>
          <a:p>
            <a:pPr marL="36900" indent="0">
              <a:buNone/>
            </a:pPr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Evaluation</a:t>
            </a:r>
            <a:r>
              <a:rPr lang="hu-HU" dirty="0"/>
              <a:t> </a:t>
            </a:r>
            <a:r>
              <a:rPr lang="hu-HU" dirty="0" err="1"/>
              <a:t>Shader</a:t>
            </a:r>
            <a:endParaRPr lang="hu-HU" dirty="0"/>
          </a:p>
          <a:p>
            <a:pPr lvl="1"/>
            <a:r>
              <a:rPr lang="hu-HU" dirty="0"/>
              <a:t>Felosztási távolságok meghatározása</a:t>
            </a:r>
          </a:p>
          <a:p>
            <a:pPr lvl="1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58612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A354F22-F6FE-B5E1-4A55-3AA20987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41684"/>
            <a:ext cx="10353762" cy="970450"/>
          </a:xfrm>
        </p:spPr>
        <p:txBody>
          <a:bodyPr>
            <a:normAutofit/>
          </a:bodyPr>
          <a:lstStyle/>
          <a:p>
            <a:r>
              <a:rPr lang="hu-HU" dirty="0" err="1"/>
              <a:t>Dynamic</a:t>
            </a:r>
            <a:r>
              <a:rPr lang="hu-HU" dirty="0"/>
              <a:t> </a:t>
            </a:r>
            <a:r>
              <a:rPr lang="hu-HU" dirty="0" err="1"/>
              <a:t>Level</a:t>
            </a:r>
            <a:r>
              <a:rPr lang="hu-HU" dirty="0"/>
              <a:t> Of </a:t>
            </a:r>
            <a:r>
              <a:rPr lang="hu-HU" dirty="0" err="1"/>
              <a:t>Detail</a:t>
            </a:r>
            <a:endParaRPr lang="hu-H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661026-DE64-47F1-9F88-0847B5FB3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4" name="Tartalom helye 3" descr="A képen ég, természet, hegy, kültéri látható&#10;&#10;Automatikusan generált leírás">
            <a:extLst>
              <a:ext uri="{FF2B5EF4-FFF2-40B4-BE49-F238E27FC236}">
                <a16:creationId xmlns:a16="http://schemas.microsoft.com/office/drawing/2014/main" id="{45C688E0-68C3-393A-0E5B-BA73DA8A8E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0" r="1" b="1"/>
          <a:stretch/>
        </p:blipFill>
        <p:spPr bwMode="auto">
          <a:xfrm>
            <a:off x="5855369" y="1704632"/>
            <a:ext cx="5629852" cy="4511684"/>
          </a:xfrm>
          <a:prstGeom prst="rect">
            <a:avLst/>
          </a:prstGeom>
          <a:noFill/>
        </p:spPr>
      </p:pic>
      <p:sp>
        <p:nvSpPr>
          <p:cNvPr id="5" name="Tartalom helye 2">
            <a:extLst>
              <a:ext uri="{FF2B5EF4-FFF2-40B4-BE49-F238E27FC236}">
                <a16:creationId xmlns:a16="http://schemas.microsoft.com/office/drawing/2014/main" id="{7184834B-036C-15C3-D39E-BB3902A08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323966"/>
            <a:ext cx="4540521" cy="3609474"/>
          </a:xfrm>
        </p:spPr>
        <p:txBody>
          <a:bodyPr/>
          <a:lstStyle/>
          <a:p>
            <a:r>
              <a:rPr lang="hu-HU" dirty="0"/>
              <a:t>A kamera távolságától függően</a:t>
            </a:r>
            <a:br>
              <a:rPr lang="hu-HU" dirty="0"/>
            </a:br>
            <a:r>
              <a:rPr lang="hu-HU" dirty="0" err="1"/>
              <a:t>Tessellation</a:t>
            </a:r>
            <a:r>
              <a:rPr lang="hu-HU" dirty="0"/>
              <a:t> </a:t>
            </a:r>
            <a:r>
              <a:rPr lang="hu-HU" dirty="0" err="1"/>
              <a:t>Control</a:t>
            </a:r>
            <a:r>
              <a:rPr lang="hu-HU" dirty="0"/>
              <a:t> </a:t>
            </a:r>
            <a:r>
              <a:rPr lang="hu-HU" dirty="0" err="1"/>
              <a:t>Shader</a:t>
            </a:r>
            <a:r>
              <a:rPr lang="hu-HU" dirty="0"/>
              <a:t>-ben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70356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7DF1BD-7508-AC99-446C-6F6DBFA2E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Terrain </a:t>
            </a:r>
            <a:r>
              <a:rPr lang="hu-HU" dirty="0" err="1"/>
              <a:t>Texturing</a:t>
            </a:r>
            <a:endParaRPr lang="hu-HU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FB3FA9C-1E7C-2041-F63F-2E2F2E128F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4" y="1876926"/>
            <a:ext cx="5090765" cy="628495"/>
          </a:xfrm>
        </p:spPr>
        <p:txBody>
          <a:bodyPr/>
          <a:lstStyle/>
          <a:p>
            <a:r>
              <a:rPr lang="hu-HU" dirty="0"/>
              <a:t>Magasságtól és meredekségtől függően</a:t>
            </a:r>
          </a:p>
        </p:txBody>
      </p:sp>
      <p:pic>
        <p:nvPicPr>
          <p:cNvPr id="4" name="Kép 3" descr="A képen természet, felhő, ég, kültéri látható&#10;&#10;Automatikusan generált leírás">
            <a:extLst>
              <a:ext uri="{FF2B5EF4-FFF2-40B4-BE49-F238E27FC236}">
                <a16:creationId xmlns:a16="http://schemas.microsoft.com/office/drawing/2014/main" id="{24A34003-FA92-7BF5-FF5F-29A4E1F0D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478" y="2615607"/>
            <a:ext cx="4628107" cy="347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Tartalom helye 3" descr="A képen felhő, táj, természet, víz látható&#10;&#10;Automatikusan generált leírás">
            <a:extLst>
              <a:ext uri="{FF2B5EF4-FFF2-40B4-BE49-F238E27FC236}">
                <a16:creationId xmlns:a16="http://schemas.microsoft.com/office/drawing/2014/main" id="{B06F5140-A777-1865-9D26-34B91A645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449" y="2615607"/>
            <a:ext cx="4628108" cy="3463767"/>
          </a:xfrm>
          <a:prstGeom prst="rect">
            <a:avLst/>
          </a:prstGeom>
          <a:noFill/>
          <a:ln>
            <a:noFill/>
          </a:ln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875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0C45A969-4448-4C4F-D0C0-19C351F4D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676" y="2605707"/>
            <a:ext cx="5334000" cy="3056316"/>
          </a:xfrm>
        </p:spPr>
      </p:pic>
      <p:sp>
        <p:nvSpPr>
          <p:cNvPr id="9" name="Szövegdoboz 8">
            <a:extLst>
              <a:ext uri="{FF2B5EF4-FFF2-40B4-BE49-F238E27FC236}">
                <a16:creationId xmlns:a16="http://schemas.microsoft.com/office/drawing/2014/main" id="{FF874204-D000-2740-78F7-FA845DC697B5}"/>
              </a:ext>
            </a:extLst>
          </p:cNvPr>
          <p:cNvSpPr txBox="1"/>
          <p:nvPr/>
        </p:nvSpPr>
        <p:spPr>
          <a:xfrm>
            <a:off x="756676" y="1960798"/>
            <a:ext cx="4531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Reflection</a:t>
            </a:r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54B64321-A054-F2A9-44BD-02CCD1FE0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605707"/>
            <a:ext cx="2364226" cy="3642693"/>
          </a:xfrm>
          <a:prstGeom prst="rect">
            <a:avLst/>
          </a:prstGeom>
        </p:spPr>
      </p:pic>
      <p:sp>
        <p:nvSpPr>
          <p:cNvPr id="12" name="Szövegdoboz 11">
            <a:extLst>
              <a:ext uri="{FF2B5EF4-FFF2-40B4-BE49-F238E27FC236}">
                <a16:creationId xmlns:a16="http://schemas.microsoft.com/office/drawing/2014/main" id="{C6E25DC7-6E9B-5A50-6209-473D479BEDBD}"/>
              </a:ext>
            </a:extLst>
          </p:cNvPr>
          <p:cNvSpPr txBox="1"/>
          <p:nvPr/>
        </p:nvSpPr>
        <p:spPr>
          <a:xfrm>
            <a:off x="7609840" y="1981200"/>
            <a:ext cx="236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Refraction</a:t>
            </a:r>
            <a:endParaRPr lang="hu-HU" dirty="0"/>
          </a:p>
        </p:txBody>
      </p:sp>
      <p:sp>
        <p:nvSpPr>
          <p:cNvPr id="5" name="Cím 1">
            <a:extLst>
              <a:ext uri="{FF2B5EF4-FFF2-40B4-BE49-F238E27FC236}">
                <a16:creationId xmlns:a16="http://schemas.microsoft.com/office/drawing/2014/main" id="{182ECD71-AE14-CE58-D388-D4106ACB0EB8}"/>
              </a:ext>
            </a:extLst>
          </p:cNvPr>
          <p:cNvSpPr txBox="1">
            <a:spLocks/>
          </p:cNvSpPr>
          <p:nvPr/>
        </p:nvSpPr>
        <p:spPr>
          <a:xfrm>
            <a:off x="913794" y="421523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hu-HU" dirty="0"/>
              <a:t>Vízfelületek megjelenítése</a:t>
            </a:r>
          </a:p>
        </p:txBody>
      </p:sp>
    </p:spTree>
    <p:extLst>
      <p:ext uri="{BB962C8B-B14F-4D97-AF65-F5344CB8AC3E}">
        <p14:creationId xmlns:p14="http://schemas.microsoft.com/office/powerpoint/2010/main" val="235655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ím 1">
            <a:extLst>
              <a:ext uri="{FF2B5EF4-FFF2-40B4-BE49-F238E27FC236}">
                <a16:creationId xmlns:a16="http://schemas.microsoft.com/office/drawing/2014/main" id="{3DF10E10-A076-A6DF-06EF-33535942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1523"/>
            <a:ext cx="10353762" cy="970450"/>
          </a:xfrm>
        </p:spPr>
        <p:txBody>
          <a:bodyPr/>
          <a:lstStyle/>
          <a:p>
            <a:r>
              <a:rPr lang="hu-HU" dirty="0"/>
              <a:t>Vízfelületek megjelenítése</a:t>
            </a:r>
          </a:p>
        </p:txBody>
      </p:sp>
      <p:sp>
        <p:nvSpPr>
          <p:cNvPr id="19" name="Tartalom helye 2">
            <a:extLst>
              <a:ext uri="{FF2B5EF4-FFF2-40B4-BE49-F238E27FC236}">
                <a16:creationId xmlns:a16="http://schemas.microsoft.com/office/drawing/2014/main" id="{DBE1CD5C-5E3F-58F7-82E5-788FCC28BB0D}"/>
              </a:ext>
            </a:extLst>
          </p:cNvPr>
          <p:cNvSpPr txBox="1">
            <a:spLocks/>
          </p:cNvSpPr>
          <p:nvPr/>
        </p:nvSpPr>
        <p:spPr>
          <a:xfrm>
            <a:off x="913794" y="2181726"/>
            <a:ext cx="4540521" cy="360947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hu-HU" dirty="0"/>
          </a:p>
        </p:txBody>
      </p:sp>
      <p:pic>
        <p:nvPicPr>
          <p:cNvPr id="20" name="Tartalom helye 7" descr="A képen ég, hegy, felhő, fa látható&#10;&#10;Automatikusan generált leírás">
            <a:extLst>
              <a:ext uri="{FF2B5EF4-FFF2-40B4-BE49-F238E27FC236}">
                <a16:creationId xmlns:a16="http://schemas.microsoft.com/office/drawing/2014/main" id="{083863CE-159F-9ADA-2D53-F304CF0F89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3436400" y="1501363"/>
            <a:ext cx="2606166" cy="1945272"/>
          </a:xfrm>
          <a:prstGeom prst="rect">
            <a:avLst/>
          </a:prstGeom>
        </p:spPr>
      </p:pic>
      <p:pic>
        <p:nvPicPr>
          <p:cNvPr id="21" name="Kép 20" descr="A képen dűne, természet, homokdűne, homok látható&#10;&#10;Automatikusan generált leírás">
            <a:extLst>
              <a:ext uri="{FF2B5EF4-FFF2-40B4-BE49-F238E27FC236}">
                <a16:creationId xmlns:a16="http://schemas.microsoft.com/office/drawing/2014/main" id="{51DA7016-145C-C32F-AF7D-5107D7DE1F7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33" y="3988001"/>
            <a:ext cx="2611755" cy="1943735"/>
          </a:xfrm>
          <a:prstGeom prst="rect">
            <a:avLst/>
          </a:prstGeom>
        </p:spPr>
      </p:pic>
      <p:pic>
        <p:nvPicPr>
          <p:cNvPr id="22" name="Kép 21" descr="A képen táj, felhő, fa, ég látható&#10;&#10;Automatikusan generált leírás">
            <a:extLst>
              <a:ext uri="{FF2B5EF4-FFF2-40B4-BE49-F238E27FC236}">
                <a16:creationId xmlns:a16="http://schemas.microsoft.com/office/drawing/2014/main" id="{26DF91BB-79C2-680D-53BF-CAF7F55315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96" y="2247223"/>
            <a:ext cx="4933271" cy="3684513"/>
          </a:xfrm>
          <a:prstGeom prst="rect">
            <a:avLst/>
          </a:prstGeom>
        </p:spPr>
      </p:pic>
      <p:pic>
        <p:nvPicPr>
          <p:cNvPr id="23" name="Tartalom helye 7" descr="A képen ég, hegy, felhő, fa látható&#10;&#10;Automatikusan generált leírás">
            <a:extLst>
              <a:ext uri="{FF2B5EF4-FFF2-40B4-BE49-F238E27FC236}">
                <a16:creationId xmlns:a16="http://schemas.microsoft.com/office/drawing/2014/main" id="{EB9480CE-F9C8-88C7-AB80-9FC1942702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436400" y="3987232"/>
            <a:ext cx="2606166" cy="194527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A7F1D93F-BE8C-2E0B-5280-D6E87D61CB60}"/>
              </a:ext>
            </a:extLst>
          </p:cNvPr>
          <p:cNvSpPr txBox="1"/>
          <p:nvPr/>
        </p:nvSpPr>
        <p:spPr>
          <a:xfrm>
            <a:off x="3527309" y="2897559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Reflection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texture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DE5EDA76-ED4A-6B34-38D3-B4B7148ED676}"/>
              </a:ext>
            </a:extLst>
          </p:cNvPr>
          <p:cNvSpPr txBox="1"/>
          <p:nvPr/>
        </p:nvSpPr>
        <p:spPr>
          <a:xfrm>
            <a:off x="377542" y="4081393"/>
            <a:ext cx="2123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>
                <a:solidFill>
                  <a:schemeClr val="bg1"/>
                </a:solidFill>
              </a:rPr>
              <a:t>Refraction</a:t>
            </a:r>
            <a:r>
              <a:rPr lang="hu-HU" dirty="0">
                <a:solidFill>
                  <a:schemeClr val="bg1"/>
                </a:solidFill>
              </a:rPr>
              <a:t> </a:t>
            </a:r>
            <a:r>
              <a:rPr lang="hu-HU" dirty="0" err="1">
                <a:solidFill>
                  <a:schemeClr val="bg1"/>
                </a:solidFill>
              </a:rPr>
              <a:t>texture</a:t>
            </a:r>
            <a:endParaRPr lang="hu-HU" dirty="0">
              <a:solidFill>
                <a:schemeClr val="bg1"/>
              </a:solidFill>
            </a:endParaRPr>
          </a:p>
        </p:txBody>
      </p:sp>
      <p:sp>
        <p:nvSpPr>
          <p:cNvPr id="29" name="Szövegdoboz 28">
            <a:extLst>
              <a:ext uri="{FF2B5EF4-FFF2-40B4-BE49-F238E27FC236}">
                <a16:creationId xmlns:a16="http://schemas.microsoft.com/office/drawing/2014/main" id="{C5C268D2-5B1D-CE00-E069-C6D1B96183AC}"/>
              </a:ext>
            </a:extLst>
          </p:cNvPr>
          <p:cNvSpPr txBox="1"/>
          <p:nvPr/>
        </p:nvSpPr>
        <p:spPr>
          <a:xfrm>
            <a:off x="2980885" y="4775202"/>
            <a:ext cx="49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+</a:t>
            </a:r>
          </a:p>
        </p:txBody>
      </p:sp>
      <p:sp>
        <p:nvSpPr>
          <p:cNvPr id="31" name="Szövegdoboz 30">
            <a:extLst>
              <a:ext uri="{FF2B5EF4-FFF2-40B4-BE49-F238E27FC236}">
                <a16:creationId xmlns:a16="http://schemas.microsoft.com/office/drawing/2014/main" id="{1B2DCE64-100A-2AD6-3698-C1B8EBA04684}"/>
              </a:ext>
            </a:extLst>
          </p:cNvPr>
          <p:cNvSpPr txBox="1"/>
          <p:nvPr/>
        </p:nvSpPr>
        <p:spPr>
          <a:xfrm>
            <a:off x="5199090" y="6102231"/>
            <a:ext cx="2849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Projective</a:t>
            </a:r>
            <a:r>
              <a:rPr lang="hu-HU" dirty="0"/>
              <a:t> </a:t>
            </a:r>
            <a:r>
              <a:rPr lang="hu-HU" dirty="0" err="1"/>
              <a:t>texture</a:t>
            </a:r>
            <a:r>
              <a:rPr lang="hu-HU" dirty="0"/>
              <a:t> </a:t>
            </a:r>
            <a:r>
              <a:rPr lang="hu-HU" dirty="0" err="1"/>
              <a:t>mapping</a:t>
            </a:r>
            <a:endParaRPr lang="hu-HU" dirty="0"/>
          </a:p>
        </p:txBody>
      </p:sp>
      <p:sp>
        <p:nvSpPr>
          <p:cNvPr id="32" name="Szövegdoboz 31">
            <a:extLst>
              <a:ext uri="{FF2B5EF4-FFF2-40B4-BE49-F238E27FC236}">
                <a16:creationId xmlns:a16="http://schemas.microsoft.com/office/drawing/2014/main" id="{995D9869-7D50-D747-0287-15CB2BC9DCF1}"/>
              </a:ext>
            </a:extLst>
          </p:cNvPr>
          <p:cNvSpPr txBox="1"/>
          <p:nvPr/>
        </p:nvSpPr>
        <p:spPr>
          <a:xfrm>
            <a:off x="6333400" y="4775202"/>
            <a:ext cx="29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=</a:t>
            </a:r>
          </a:p>
        </p:txBody>
      </p:sp>
      <p:cxnSp>
        <p:nvCxnSpPr>
          <p:cNvPr id="34" name="Egyenes összekötő nyíllal 33">
            <a:extLst>
              <a:ext uri="{FF2B5EF4-FFF2-40B4-BE49-F238E27FC236}">
                <a16:creationId xmlns:a16="http://schemas.microsoft.com/office/drawing/2014/main" id="{063081BA-E074-30FA-BDD5-1238CB93EFFC}"/>
              </a:ext>
            </a:extLst>
          </p:cNvPr>
          <p:cNvCxnSpPr/>
          <p:nvPr/>
        </p:nvCxnSpPr>
        <p:spPr>
          <a:xfrm>
            <a:off x="4368422" y="3549816"/>
            <a:ext cx="0" cy="2946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4E0B371C-97D8-F7A8-DF22-15169EFD4AAB}"/>
                  </a:ext>
                </a:extLst>
              </p:cNvPr>
              <p:cNvSpPr txBox="1"/>
              <p:nvPr/>
            </p:nvSpPr>
            <p:spPr>
              <a:xfrm>
                <a:off x="4448132" y="3530488"/>
                <a:ext cx="160441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hu-HU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hu-HU" i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d>
                        <m:dPr>
                          <m:ctrlPr>
                            <a:rPr lang="hu-HU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hu-HU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,−</m:t>
                          </m:r>
                          <m:r>
                            <m:rPr>
                              <m:sty m:val="p"/>
                            </m:rPr>
                            <a:rPr lang="hu-HU" b="0" i="0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4E0B371C-97D8-F7A8-DF22-15169EFD4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132" y="3530488"/>
                <a:ext cx="1604414" cy="276999"/>
              </a:xfrm>
              <a:prstGeom prst="rect">
                <a:avLst/>
              </a:prstGeom>
              <a:blipFill>
                <a:blip r:embed="rId5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872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DA8D958F-542E-8305-581C-0E6D747AB0C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3795" y="1910080"/>
                <a:ext cx="10353762" cy="3881120"/>
              </a:xfrm>
            </p:spPr>
            <p:txBody>
              <a:bodyPr>
                <a:normAutofit/>
              </a:bodyPr>
              <a:lstStyle/>
              <a:p>
                <a:pPr marL="36900" indent="0">
                  <a:buNone/>
                </a:pPr>
                <a:r>
                  <a:rPr lang="hu-HU" sz="3600" dirty="0"/>
                  <a:t>Fresnel </a:t>
                </a:r>
                <a:r>
                  <a:rPr lang="hu-HU" sz="3600" dirty="0" err="1"/>
                  <a:t>Factor</a:t>
                </a:r>
                <a:endParaRPr lang="hu-HU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i="1">
                            <a:latin typeface="Cambria Math" panose="02040503050406030204" pitchFamily="18" charset="0"/>
                          </a:rPr>
                          <m:t>𝑣𝑖𝑒𝑤𝑉𝑒𝑐𝑡𝑜𝑟</m:t>
                        </m:r>
                        <m:r>
                          <a:rPr lang="hu-H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hu-H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𝑢𝑝</m:t>
                        </m:r>
                        <m:r>
                          <a:rPr lang="hu-HU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endParaRPr lang="hu-HU" dirty="0"/>
              </a:p>
              <a:p>
                <a:endParaRPr lang="en-US" dirty="0"/>
              </a:p>
              <a:p>
                <a:pPr marL="36900" indent="0">
                  <a:buNone/>
                </a:pPr>
                <a:r>
                  <a:rPr lang="hu-HU" sz="3600" dirty="0" err="1"/>
                  <a:t>DuDv</a:t>
                </a:r>
                <a:r>
                  <a:rPr lang="hu-HU" sz="3200" dirty="0"/>
                  <a:t> map</a:t>
                </a:r>
              </a:p>
              <a:p>
                <a:r>
                  <a:rPr lang="hu-HU" sz="1800" dirty="0"/>
                  <a:t>Torzítás</a:t>
                </a:r>
              </a:p>
              <a:p>
                <a:pPr marL="36900" indent="0">
                  <a:buNone/>
                </a:pPr>
                <a:endParaRPr lang="hu-HU" sz="1600" dirty="0"/>
              </a:p>
            </p:txBody>
          </p:sp>
        </mc:Choice>
        <mc:Fallback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DA8D958F-542E-8305-581C-0E6D747AB0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3795" y="1910080"/>
                <a:ext cx="10353762" cy="388112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Kép 7" descr="A képen zöld, minta, Színesség, szövet látható&#10;&#10;Automatikusan generált leírás">
            <a:extLst>
              <a:ext uri="{FF2B5EF4-FFF2-40B4-BE49-F238E27FC236}">
                <a16:creationId xmlns:a16="http://schemas.microsoft.com/office/drawing/2014/main" id="{3C184454-6A0A-F199-F9A0-746CD7F0C51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651" y="3942311"/>
            <a:ext cx="1859280" cy="1859280"/>
          </a:xfrm>
          <a:prstGeom prst="rect">
            <a:avLst/>
          </a:prstGeom>
        </p:spPr>
      </p:pic>
      <p:pic>
        <p:nvPicPr>
          <p:cNvPr id="10" name="Kép 9" descr="A képen táj, felhő, fa, ég látható&#10;&#10;Automatikusan generált leírás">
            <a:extLst>
              <a:ext uri="{FF2B5EF4-FFF2-40B4-BE49-F238E27FC236}">
                <a16:creationId xmlns:a16="http://schemas.microsoft.com/office/drawing/2014/main" id="{A5ABA6D5-2F7D-BF93-0F91-997EFB721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96" y="2247223"/>
            <a:ext cx="4933271" cy="3684513"/>
          </a:xfrm>
          <a:prstGeom prst="rect">
            <a:avLst/>
          </a:prstGeom>
        </p:spPr>
      </p:pic>
      <p:sp>
        <p:nvSpPr>
          <p:cNvPr id="5" name="Cím 1">
            <a:extLst>
              <a:ext uri="{FF2B5EF4-FFF2-40B4-BE49-F238E27FC236}">
                <a16:creationId xmlns:a16="http://schemas.microsoft.com/office/drawing/2014/main" id="{F70C24A2-B2A4-53C5-4EC5-37B2CC32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21523"/>
            <a:ext cx="10353762" cy="970450"/>
          </a:xfrm>
        </p:spPr>
        <p:txBody>
          <a:bodyPr/>
          <a:lstStyle/>
          <a:p>
            <a:r>
              <a:rPr lang="hu-HU" dirty="0"/>
              <a:t>Vízfelületek megjelenítése</a:t>
            </a:r>
          </a:p>
        </p:txBody>
      </p:sp>
    </p:spTree>
    <p:extLst>
      <p:ext uri="{BB962C8B-B14F-4D97-AF65-F5344CB8AC3E}">
        <p14:creationId xmlns:p14="http://schemas.microsoft.com/office/powerpoint/2010/main" val="659984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0F8F73-63FA-8E7C-FA83-CA93D4005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/>
          <a:lstStyle/>
          <a:p>
            <a:r>
              <a:rPr lang="hu-HU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2064231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Pala</Template>
  <TotalTime>1623</TotalTime>
  <Words>83</Words>
  <Application>Microsoft Office PowerPoint</Application>
  <PresentationFormat>Szélesvásznú</PresentationFormat>
  <Paragraphs>34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Calisto MT</vt:lpstr>
      <vt:lpstr>Cambria Math</vt:lpstr>
      <vt:lpstr>Wingdings 2</vt:lpstr>
      <vt:lpstr>Pala</vt:lpstr>
      <vt:lpstr>Domborzat és vízfelület megjelenítése</vt:lpstr>
      <vt:lpstr>Tessellation Shaders</vt:lpstr>
      <vt:lpstr>Tessellation Shaders</vt:lpstr>
      <vt:lpstr>Dynamic Level Of Detail</vt:lpstr>
      <vt:lpstr>Terrain Texturing</vt:lpstr>
      <vt:lpstr>PowerPoint-bemutató</vt:lpstr>
      <vt:lpstr>Vízfelületek megjelenítése</vt:lpstr>
      <vt:lpstr>Vízfelületek megjelenítése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Domborzat és vízfelület megjelenítése</dc:title>
  <dc:creator>Tímea Havasi</dc:creator>
  <cp:lastModifiedBy>Tímea Havasi</cp:lastModifiedBy>
  <cp:revision>1</cp:revision>
  <dcterms:created xsi:type="dcterms:W3CDTF">2024-05-25T18:13:56Z</dcterms:created>
  <dcterms:modified xsi:type="dcterms:W3CDTF">2024-05-27T21:23:43Z</dcterms:modified>
</cp:coreProperties>
</file>